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Roboto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8" d="100"/>
          <a:sy n="158" d="100"/>
        </p:scale>
        <p:origin x="26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272c9947e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8272c9947e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8272c9947e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8272c9947e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8272c9947e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8272c9947e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8272c9947e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8272c9947e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8272c9947e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8272c9947e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272c9947e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8272c9947e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hr" sz="3180"/>
              <a:t>ElevateVET: Empowering Professionals and Technicians through Elevator Accessibility in Multi-Residential Buildings</a:t>
            </a:r>
            <a:endParaRPr sz="3180"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" sz="3000"/>
              <a:t>Erasmus+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About the application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b="1"/>
              <a:t>Objective</a:t>
            </a:r>
            <a:r>
              <a:rPr lang="hr"/>
              <a:t>: Improve awareness and promote best practices when it comes to elevator safety and accessibility in multi-residential buildings.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b="1"/>
              <a:t>Funding Source</a:t>
            </a:r>
            <a:r>
              <a:rPr lang="hr"/>
              <a:t>: Erasmus+ Small-Scale Partnerships for Vocational Education and Training.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b="1"/>
              <a:t>Total Budget</a:t>
            </a:r>
            <a:r>
              <a:rPr lang="hr"/>
              <a:t>: 60,000 EUR.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Partners and target groups</a:t>
            </a: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b="1" dirty="0"/>
              <a:t>Partners:</a:t>
            </a:r>
            <a:endParaRPr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Croatian Lift Association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North Macedonian Lift Association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hr" dirty="0"/>
              <a:t>Bulgarian Lift Association</a:t>
            </a:r>
            <a:endParaRPr dirty="0"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" sz="1390" b="1" dirty="0"/>
              <a:t>Target Groups:</a:t>
            </a:r>
            <a:endParaRPr sz="1390" b="1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hr" sz="1390" b="1" dirty="0"/>
              <a:t>Elevator professionals (designers, manufacturers, installers, maintainers).</a:t>
            </a:r>
            <a:endParaRPr sz="1390" b="1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hr" sz="1390" b="1" dirty="0"/>
              <a:t>Regulatory bodies and legislative authorities.</a:t>
            </a:r>
            <a:endParaRPr sz="1390" b="1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hr" sz="1390" dirty="0"/>
              <a:t>Vocational institutions and educators.</a:t>
            </a:r>
            <a:endParaRPr sz="1390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hr" sz="1390" dirty="0"/>
              <a:t>Elevator industry stakeholders.</a:t>
            </a:r>
            <a:endParaRPr sz="1390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hr" sz="1390" b="1" dirty="0"/>
              <a:t>Elevator users and residents of multi-residential buildings.</a:t>
            </a:r>
            <a:endParaRPr sz="1390" b="1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hr" sz="1390" dirty="0"/>
              <a:t>Elevator professionals and workers.</a:t>
            </a:r>
            <a:endParaRPr sz="139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Challenges and objectives</a:t>
            </a: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hr" sz="1395" b="1" dirty="0"/>
              <a:t>Challenges:</a:t>
            </a:r>
            <a:endParaRPr sz="1395"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hr" sz="1395" dirty="0"/>
              <a:t>Legislative Discrepancies.</a:t>
            </a:r>
            <a:endParaRPr sz="1395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hr" sz="1395" b="1" dirty="0"/>
              <a:t>Need for Best Practices among Project Partners.</a:t>
            </a:r>
            <a:endParaRPr sz="1395"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hr" sz="1395" b="1" dirty="0"/>
              <a:t>Lack of Public Awareness on Elevator Installation in Existing Multi-Residential Buildings.</a:t>
            </a:r>
            <a:endParaRPr sz="1395"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hr" sz="1395" dirty="0"/>
              <a:t>Resistance to modern practices.</a:t>
            </a:r>
            <a:endParaRPr sz="1395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hr" sz="1395" b="1" dirty="0"/>
              <a:t>Diverse target groups with varying needs.</a:t>
            </a:r>
            <a:endParaRPr sz="1395" b="1" dirty="0"/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b="1" dirty="0"/>
              <a:t>Objectives:</a:t>
            </a:r>
            <a:endParaRPr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Advocacy efforts for legislative reform.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Capacity building for elevator professionals.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b="1" dirty="0"/>
              <a:t>Establishing sectoral partnerships for knowledge exchange.</a:t>
            </a:r>
            <a:endParaRPr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b="1" dirty="0"/>
              <a:t>Enhance elevator safety and accessibility.</a:t>
            </a:r>
            <a:endParaRPr b="1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hr" dirty="0"/>
              <a:t>Advocate for sectoral transformation.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What are we going to do?</a:t>
            </a:r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350375" y="947850"/>
            <a:ext cx="8422800" cy="3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Develop proposals towards relevant institutions on operations and improvements</a:t>
            </a:r>
            <a:endParaRPr sz="1300" b="1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Member Education</a:t>
            </a:r>
            <a:r>
              <a:rPr lang="hr" sz="1300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Prepare project documentation (identifying all necessary parts of the project – architectural, structural, mechanical, electrical, fire protection), collaborate on a national elevator maintenance plans</a:t>
            </a: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Create a guidebook with instructions for representatives of owners, tenants and building managers on the necessary steps for elevator installation in collaboration with relevant associations</a:t>
            </a:r>
            <a:endParaRPr sz="1300" b="1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Educate representatives of owners and tenants about the need for regular elevator maintenance (increasing elevator safety levels – reducing the number of accidents and downtime).</a:t>
            </a:r>
            <a:endParaRPr sz="1300" b="1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Digitalization</a:t>
            </a:r>
            <a:r>
              <a:rPr lang="hr" sz="1300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Website, create online and printed versions of the guidebook (in three languages), establish Facebook and LinkedIn profiles to inform the wider public and enable online participation in education sessions (equipment required).</a:t>
            </a: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sz="1300" b="1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Sustainability</a:t>
            </a:r>
            <a:r>
              <a:rPr lang="hr" sz="1300" dirty="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: Continue the project by involving associations from neighboring countries (Slovenia, Albania, Bosnia and Herzegovina, Serbia – they have shown interest in collaboration so far).</a:t>
            </a: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Expected Results</a:t>
            </a:r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b="1" dirty="0"/>
              <a:t>Enhanced elevator safety leading to fewer accidents.</a:t>
            </a:r>
            <a:endParaRPr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Improved elevator maintenance for increased efficiency.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dirty="0"/>
              <a:t>Modernized elevator industry practices for greater effectiveness.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r" b="1" dirty="0"/>
              <a:t>Enhanced vocational education </a:t>
            </a:r>
            <a:r>
              <a:rPr lang="hr" dirty="0"/>
              <a:t>and training programs.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hr" b="1" dirty="0"/>
              <a:t>Safer elevators, efficient services, and a skilled workforce.</a:t>
            </a:r>
            <a:endParaRPr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Thank you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402</Words>
  <Application>Microsoft Office PowerPoint</Application>
  <PresentationFormat>On-screen Show (16:9)</PresentationFormat>
  <Paragraphs>50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Roboto</vt:lpstr>
      <vt:lpstr>Material</vt:lpstr>
      <vt:lpstr>ElevateVET: Empowering Professionals and Technicians through Elevator Accessibility in Multi-Residential Buildings</vt:lpstr>
      <vt:lpstr>About the application</vt:lpstr>
      <vt:lpstr>Partners and target groups</vt:lpstr>
      <vt:lpstr>Challenges and objectives</vt:lpstr>
      <vt:lpstr>What are we going to do?</vt:lpstr>
      <vt:lpstr>Expected Results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ElevateVET: Empowering Professionals and Technicians through Elevator Accessibility in Multi-Residential Buildings</dc:title>
  <dc:creator>zdravko</dc:creator>
  <cp:lastModifiedBy>zdravko</cp:lastModifiedBy>
  <cp:revision>4</cp:revision>
  <dcterms:modified xsi:type="dcterms:W3CDTF">2023-09-23T12:39:50Z</dcterms:modified>
</cp:coreProperties>
</file>